
<file path=[Content_Types].xml><?xml version="1.0" encoding="utf-8"?>
<Types xmlns="http://schemas.openxmlformats.org/package/2006/content-types">
  <Default Extension="jpg" ContentType="image/jpeg"/>
  <Default Extension="mp3" ContentType="audio/m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4"/>
  </p:notesMasterIdLst>
  <p:sldIdLst>
    <p:sldId id="256" r:id="rId2"/>
    <p:sldId id="257" r:id="rId3"/>
    <p:sldId id="258" r:id="rId4"/>
    <p:sldId id="268" r:id="rId5"/>
    <p:sldId id="260" r:id="rId6"/>
    <p:sldId id="261" r:id="rId7"/>
    <p:sldId id="262" r:id="rId8"/>
    <p:sldId id="263" r:id="rId9"/>
    <p:sldId id="267" r:id="rId10"/>
    <p:sldId id="264" r:id="rId11"/>
    <p:sldId id="265" r:id="rId12"/>
    <p:sldId id="266" r:id="rId13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2891916-EC53-451A-ADE5-993AA48F27F6}" v="39" dt="2025-02-25T05:00:49.29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1" d="100"/>
          <a:sy n="111" d="100"/>
        </p:scale>
        <p:origin x="393" y="4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akimi, Autrin" userId="09933559-32b7-4172-a15a-132c5ad28590" providerId="ADAL" clId="{72891916-EC53-451A-ADE5-993AA48F27F6}"/>
    <pc:docChg chg="undo custSel addSld delSld modSld">
      <pc:chgData name="Hakimi, Autrin" userId="09933559-32b7-4172-a15a-132c5ad28590" providerId="ADAL" clId="{72891916-EC53-451A-ADE5-993AA48F27F6}" dt="2025-02-25T17:24:14.445" v="523" actId="20577"/>
      <pc:docMkLst>
        <pc:docMk/>
      </pc:docMkLst>
      <pc:sldChg chg="addSp modSp mod">
        <pc:chgData name="Hakimi, Autrin" userId="09933559-32b7-4172-a15a-132c5ad28590" providerId="ADAL" clId="{72891916-EC53-451A-ADE5-993AA48F27F6}" dt="2025-02-25T05:02:04.250" v="521" actId="113"/>
        <pc:sldMkLst>
          <pc:docMk/>
          <pc:sldMk cId="0" sldId="256"/>
        </pc:sldMkLst>
        <pc:spChg chg="mod">
          <ac:chgData name="Hakimi, Autrin" userId="09933559-32b7-4172-a15a-132c5ad28590" providerId="ADAL" clId="{72891916-EC53-451A-ADE5-993AA48F27F6}" dt="2025-02-25T05:02:04.250" v="521" actId="113"/>
          <ac:spMkLst>
            <pc:docMk/>
            <pc:sldMk cId="0" sldId="256"/>
            <ac:spMk id="55" creationId="{00000000-0000-0000-0000-000000000000}"/>
          </ac:spMkLst>
        </pc:spChg>
        <pc:picChg chg="add mod ord">
          <ac:chgData name="Hakimi, Autrin" userId="09933559-32b7-4172-a15a-132c5ad28590" providerId="ADAL" clId="{72891916-EC53-451A-ADE5-993AA48F27F6}" dt="2025-02-25T05:01:29.790" v="519" actId="167"/>
          <ac:picMkLst>
            <pc:docMk/>
            <pc:sldMk cId="0" sldId="256"/>
            <ac:picMk id="61" creationId="{00000000-0000-0000-0000-000000000000}"/>
          </ac:picMkLst>
        </pc:picChg>
      </pc:sldChg>
      <pc:sldChg chg="addSp delSp modSp mod">
        <pc:chgData name="Hakimi, Autrin" userId="09933559-32b7-4172-a15a-132c5ad28590" providerId="ADAL" clId="{72891916-EC53-451A-ADE5-993AA48F27F6}" dt="2025-02-25T05:00:10.044" v="510" actId="21"/>
        <pc:sldMkLst>
          <pc:docMk/>
          <pc:sldMk cId="0" sldId="257"/>
        </pc:sldMkLst>
        <pc:spChg chg="mod">
          <ac:chgData name="Hakimi, Autrin" userId="09933559-32b7-4172-a15a-132c5ad28590" providerId="ADAL" clId="{72891916-EC53-451A-ADE5-993AA48F27F6}" dt="2025-02-25T04:52:38.605" v="502" actId="27636"/>
          <ac:spMkLst>
            <pc:docMk/>
            <pc:sldMk cId="0" sldId="257"/>
            <ac:spMk id="60" creationId="{00000000-0000-0000-0000-000000000000}"/>
          </ac:spMkLst>
        </pc:spChg>
        <pc:picChg chg="add mod">
          <ac:chgData name="Hakimi, Autrin" userId="09933559-32b7-4172-a15a-132c5ad28590" providerId="ADAL" clId="{72891916-EC53-451A-ADE5-993AA48F27F6}" dt="2025-02-25T04:54:59.626" v="509" actId="1076"/>
          <ac:picMkLst>
            <pc:docMk/>
            <pc:sldMk cId="0" sldId="257"/>
            <ac:picMk id="2" creationId="{4A4DE4DB-9BBA-2F8B-BB16-E7B488420020}"/>
          </ac:picMkLst>
        </pc:picChg>
        <pc:picChg chg="del mod">
          <ac:chgData name="Hakimi, Autrin" userId="09933559-32b7-4172-a15a-132c5ad28590" providerId="ADAL" clId="{72891916-EC53-451A-ADE5-993AA48F27F6}" dt="2025-02-25T05:00:10.044" v="510" actId="21"/>
          <ac:picMkLst>
            <pc:docMk/>
            <pc:sldMk cId="0" sldId="257"/>
            <ac:picMk id="61" creationId="{00000000-0000-0000-0000-000000000000}"/>
          </ac:picMkLst>
        </pc:picChg>
      </pc:sldChg>
      <pc:sldChg chg="addSp delSp modSp del mod">
        <pc:chgData name="Hakimi, Autrin" userId="09933559-32b7-4172-a15a-132c5ad28590" providerId="ADAL" clId="{72891916-EC53-451A-ADE5-993AA48F27F6}" dt="2025-02-25T04:44:48.770" v="498" actId="47"/>
        <pc:sldMkLst>
          <pc:docMk/>
          <pc:sldMk cId="0" sldId="259"/>
        </pc:sldMkLst>
        <pc:spChg chg="add">
          <ac:chgData name="Hakimi, Autrin" userId="09933559-32b7-4172-a15a-132c5ad28590" providerId="ADAL" clId="{72891916-EC53-451A-ADE5-993AA48F27F6}" dt="2025-02-25T04:42:04.353" v="494"/>
          <ac:spMkLst>
            <pc:docMk/>
            <pc:sldMk cId="0" sldId="259"/>
            <ac:spMk id="2" creationId="{1A426F6E-6760-A7F5-ACA7-A67F3731DAB2}"/>
          </ac:spMkLst>
        </pc:spChg>
        <pc:spChg chg="add">
          <ac:chgData name="Hakimi, Autrin" userId="09933559-32b7-4172-a15a-132c5ad28590" providerId="ADAL" clId="{72891916-EC53-451A-ADE5-993AA48F27F6}" dt="2025-02-25T04:42:14.956" v="495"/>
          <ac:spMkLst>
            <pc:docMk/>
            <pc:sldMk cId="0" sldId="259"/>
            <ac:spMk id="3" creationId="{72E702F4-BF70-8831-E2B0-0B5B3D4AAE52}"/>
          </ac:spMkLst>
        </pc:spChg>
        <pc:spChg chg="add">
          <ac:chgData name="Hakimi, Autrin" userId="09933559-32b7-4172-a15a-132c5ad28590" providerId="ADAL" clId="{72891916-EC53-451A-ADE5-993AA48F27F6}" dt="2025-02-25T04:43:19.799" v="496"/>
          <ac:spMkLst>
            <pc:docMk/>
            <pc:sldMk cId="0" sldId="259"/>
            <ac:spMk id="4" creationId="{B926F06F-5398-B247-1ABD-B81145C5DE85}"/>
          </ac:spMkLst>
        </pc:spChg>
        <pc:spChg chg="del">
          <ac:chgData name="Hakimi, Autrin" userId="09933559-32b7-4172-a15a-132c5ad28590" providerId="ADAL" clId="{72891916-EC53-451A-ADE5-993AA48F27F6}" dt="2025-02-25T04:41:57.434" v="492" actId="478"/>
          <ac:spMkLst>
            <pc:docMk/>
            <pc:sldMk cId="0" sldId="259"/>
            <ac:spMk id="74" creationId="{00000000-0000-0000-0000-000000000000}"/>
          </ac:spMkLst>
        </pc:spChg>
        <pc:spChg chg="del">
          <ac:chgData name="Hakimi, Autrin" userId="09933559-32b7-4172-a15a-132c5ad28590" providerId="ADAL" clId="{72891916-EC53-451A-ADE5-993AA48F27F6}" dt="2025-02-25T04:41:57.434" v="492" actId="478"/>
          <ac:spMkLst>
            <pc:docMk/>
            <pc:sldMk cId="0" sldId="259"/>
            <ac:spMk id="75" creationId="{00000000-0000-0000-0000-000000000000}"/>
          </ac:spMkLst>
        </pc:spChg>
        <pc:spChg chg="del">
          <ac:chgData name="Hakimi, Autrin" userId="09933559-32b7-4172-a15a-132c5ad28590" providerId="ADAL" clId="{72891916-EC53-451A-ADE5-993AA48F27F6}" dt="2025-02-25T04:41:57.434" v="492" actId="478"/>
          <ac:spMkLst>
            <pc:docMk/>
            <pc:sldMk cId="0" sldId="259"/>
            <ac:spMk id="76" creationId="{00000000-0000-0000-0000-000000000000}"/>
          </ac:spMkLst>
        </pc:spChg>
        <pc:spChg chg="del">
          <ac:chgData name="Hakimi, Autrin" userId="09933559-32b7-4172-a15a-132c5ad28590" providerId="ADAL" clId="{72891916-EC53-451A-ADE5-993AA48F27F6}" dt="2025-02-25T04:41:57.434" v="492" actId="478"/>
          <ac:spMkLst>
            <pc:docMk/>
            <pc:sldMk cId="0" sldId="259"/>
            <ac:spMk id="77" creationId="{00000000-0000-0000-0000-000000000000}"/>
          </ac:spMkLst>
        </pc:spChg>
        <pc:spChg chg="del">
          <ac:chgData name="Hakimi, Autrin" userId="09933559-32b7-4172-a15a-132c5ad28590" providerId="ADAL" clId="{72891916-EC53-451A-ADE5-993AA48F27F6}" dt="2025-02-25T04:41:57.434" v="492" actId="478"/>
          <ac:spMkLst>
            <pc:docMk/>
            <pc:sldMk cId="0" sldId="259"/>
            <ac:spMk id="80" creationId="{00000000-0000-0000-0000-000000000000}"/>
          </ac:spMkLst>
        </pc:spChg>
        <pc:spChg chg="del">
          <ac:chgData name="Hakimi, Autrin" userId="09933559-32b7-4172-a15a-132c5ad28590" providerId="ADAL" clId="{72891916-EC53-451A-ADE5-993AA48F27F6}" dt="2025-02-25T04:41:57.434" v="492" actId="478"/>
          <ac:spMkLst>
            <pc:docMk/>
            <pc:sldMk cId="0" sldId="259"/>
            <ac:spMk id="81" creationId="{00000000-0000-0000-0000-000000000000}"/>
          </ac:spMkLst>
        </pc:spChg>
        <pc:spChg chg="del">
          <ac:chgData name="Hakimi, Autrin" userId="09933559-32b7-4172-a15a-132c5ad28590" providerId="ADAL" clId="{72891916-EC53-451A-ADE5-993AA48F27F6}" dt="2025-02-25T04:42:02.100" v="493" actId="478"/>
          <ac:spMkLst>
            <pc:docMk/>
            <pc:sldMk cId="0" sldId="259"/>
            <ac:spMk id="83" creationId="{00000000-0000-0000-0000-000000000000}"/>
          </ac:spMkLst>
        </pc:spChg>
        <pc:spChg chg="del">
          <ac:chgData name="Hakimi, Autrin" userId="09933559-32b7-4172-a15a-132c5ad28590" providerId="ADAL" clId="{72891916-EC53-451A-ADE5-993AA48F27F6}" dt="2025-02-25T04:41:57.434" v="492" actId="478"/>
          <ac:spMkLst>
            <pc:docMk/>
            <pc:sldMk cId="0" sldId="259"/>
            <ac:spMk id="86" creationId="{00000000-0000-0000-0000-000000000000}"/>
          </ac:spMkLst>
        </pc:spChg>
        <pc:spChg chg="del">
          <ac:chgData name="Hakimi, Autrin" userId="09933559-32b7-4172-a15a-132c5ad28590" providerId="ADAL" clId="{72891916-EC53-451A-ADE5-993AA48F27F6}" dt="2025-02-25T04:41:57.434" v="492" actId="478"/>
          <ac:spMkLst>
            <pc:docMk/>
            <pc:sldMk cId="0" sldId="259"/>
            <ac:spMk id="87" creationId="{00000000-0000-0000-0000-000000000000}"/>
          </ac:spMkLst>
        </pc:spChg>
        <pc:spChg chg="del">
          <ac:chgData name="Hakimi, Autrin" userId="09933559-32b7-4172-a15a-132c5ad28590" providerId="ADAL" clId="{72891916-EC53-451A-ADE5-993AA48F27F6}" dt="2025-02-25T04:41:57.434" v="492" actId="478"/>
          <ac:spMkLst>
            <pc:docMk/>
            <pc:sldMk cId="0" sldId="259"/>
            <ac:spMk id="89" creationId="{00000000-0000-0000-0000-000000000000}"/>
          </ac:spMkLst>
        </pc:spChg>
        <pc:spChg chg="del mod">
          <ac:chgData name="Hakimi, Autrin" userId="09933559-32b7-4172-a15a-132c5ad28590" providerId="ADAL" clId="{72891916-EC53-451A-ADE5-993AA48F27F6}" dt="2025-02-25T04:41:48.107" v="491" actId="478"/>
          <ac:spMkLst>
            <pc:docMk/>
            <pc:sldMk cId="0" sldId="259"/>
            <ac:spMk id="91" creationId="{00000000-0000-0000-0000-000000000000}"/>
          </ac:spMkLst>
        </pc:spChg>
        <pc:picChg chg="del mod">
          <ac:chgData name="Hakimi, Autrin" userId="09933559-32b7-4172-a15a-132c5ad28590" providerId="ADAL" clId="{72891916-EC53-451A-ADE5-993AA48F27F6}" dt="2025-02-25T04:41:44.144" v="489" actId="478"/>
          <ac:picMkLst>
            <pc:docMk/>
            <pc:sldMk cId="0" sldId="259"/>
            <ac:picMk id="82" creationId="{00000000-0000-0000-0000-000000000000}"/>
          </ac:picMkLst>
        </pc:picChg>
        <pc:picChg chg="add">
          <ac:chgData name="Hakimi, Autrin" userId="09933559-32b7-4172-a15a-132c5ad28590" providerId="ADAL" clId="{72891916-EC53-451A-ADE5-993AA48F27F6}" dt="2025-02-25T04:42:04.353" v="494"/>
          <ac:picMkLst>
            <pc:docMk/>
            <pc:sldMk cId="0" sldId="259"/>
            <ac:picMk id="1026" creationId="{7FA627CC-4494-D4F3-EFF0-39F20A1E6915}"/>
          </ac:picMkLst>
        </pc:picChg>
        <pc:picChg chg="add">
          <ac:chgData name="Hakimi, Autrin" userId="09933559-32b7-4172-a15a-132c5ad28590" providerId="ADAL" clId="{72891916-EC53-451A-ADE5-993AA48F27F6}" dt="2025-02-25T04:42:04.353" v="494"/>
          <ac:picMkLst>
            <pc:docMk/>
            <pc:sldMk cId="0" sldId="259"/>
            <ac:picMk id="1027" creationId="{5CFFAA3F-0E3D-768D-B441-9C58E805CFC5}"/>
          </ac:picMkLst>
        </pc:picChg>
        <pc:picChg chg="add">
          <ac:chgData name="Hakimi, Autrin" userId="09933559-32b7-4172-a15a-132c5ad28590" providerId="ADAL" clId="{72891916-EC53-451A-ADE5-993AA48F27F6}" dt="2025-02-25T04:42:04.353" v="494"/>
          <ac:picMkLst>
            <pc:docMk/>
            <pc:sldMk cId="0" sldId="259"/>
            <ac:picMk id="1028" creationId="{0B34DA8C-46FA-EA8F-1101-4AD8F04C0457}"/>
          </ac:picMkLst>
        </pc:picChg>
        <pc:picChg chg="add">
          <ac:chgData name="Hakimi, Autrin" userId="09933559-32b7-4172-a15a-132c5ad28590" providerId="ADAL" clId="{72891916-EC53-451A-ADE5-993AA48F27F6}" dt="2025-02-25T04:42:04.353" v="494"/>
          <ac:picMkLst>
            <pc:docMk/>
            <pc:sldMk cId="0" sldId="259"/>
            <ac:picMk id="1029" creationId="{A4C4C344-F931-9870-6F5A-24373B3AB812}"/>
          </ac:picMkLst>
        </pc:picChg>
        <pc:picChg chg="add">
          <ac:chgData name="Hakimi, Autrin" userId="09933559-32b7-4172-a15a-132c5ad28590" providerId="ADAL" clId="{72891916-EC53-451A-ADE5-993AA48F27F6}" dt="2025-02-25T04:42:14.956" v="495"/>
          <ac:picMkLst>
            <pc:docMk/>
            <pc:sldMk cId="0" sldId="259"/>
            <ac:picMk id="1031" creationId="{6DB46F2A-E3E7-30AA-B3A0-20B6B34EA771}"/>
          </ac:picMkLst>
        </pc:picChg>
        <pc:picChg chg="add">
          <ac:chgData name="Hakimi, Autrin" userId="09933559-32b7-4172-a15a-132c5ad28590" providerId="ADAL" clId="{72891916-EC53-451A-ADE5-993AA48F27F6}" dt="2025-02-25T04:42:14.956" v="495"/>
          <ac:picMkLst>
            <pc:docMk/>
            <pc:sldMk cId="0" sldId="259"/>
            <ac:picMk id="1032" creationId="{3A825ECA-4002-71B3-321F-AE0FD702236C}"/>
          </ac:picMkLst>
        </pc:picChg>
        <pc:picChg chg="add">
          <ac:chgData name="Hakimi, Autrin" userId="09933559-32b7-4172-a15a-132c5ad28590" providerId="ADAL" clId="{72891916-EC53-451A-ADE5-993AA48F27F6}" dt="2025-02-25T04:42:14.956" v="495"/>
          <ac:picMkLst>
            <pc:docMk/>
            <pc:sldMk cId="0" sldId="259"/>
            <ac:picMk id="1033" creationId="{30BA1FF6-60DB-B654-6879-76989B95B4B4}"/>
          </ac:picMkLst>
        </pc:picChg>
        <pc:picChg chg="add">
          <ac:chgData name="Hakimi, Autrin" userId="09933559-32b7-4172-a15a-132c5ad28590" providerId="ADAL" clId="{72891916-EC53-451A-ADE5-993AA48F27F6}" dt="2025-02-25T04:42:14.956" v="495"/>
          <ac:picMkLst>
            <pc:docMk/>
            <pc:sldMk cId="0" sldId="259"/>
            <ac:picMk id="1034" creationId="{965755A7-900A-6A15-744A-3C901AAA0BB1}"/>
          </ac:picMkLst>
        </pc:picChg>
        <pc:picChg chg="add">
          <ac:chgData name="Hakimi, Autrin" userId="09933559-32b7-4172-a15a-132c5ad28590" providerId="ADAL" clId="{72891916-EC53-451A-ADE5-993AA48F27F6}" dt="2025-02-25T04:43:19.799" v="496"/>
          <ac:picMkLst>
            <pc:docMk/>
            <pc:sldMk cId="0" sldId="259"/>
            <ac:picMk id="1036" creationId="{3BC9ACC8-5EDE-B596-0975-4B8EC74196E7}"/>
          </ac:picMkLst>
        </pc:picChg>
        <pc:picChg chg="add">
          <ac:chgData name="Hakimi, Autrin" userId="09933559-32b7-4172-a15a-132c5ad28590" providerId="ADAL" clId="{72891916-EC53-451A-ADE5-993AA48F27F6}" dt="2025-02-25T04:43:19.799" v="496"/>
          <ac:picMkLst>
            <pc:docMk/>
            <pc:sldMk cId="0" sldId="259"/>
            <ac:picMk id="1037" creationId="{0BA019B7-73DB-DAE9-67A4-725175DF6EC0}"/>
          </ac:picMkLst>
        </pc:picChg>
        <pc:picChg chg="add">
          <ac:chgData name="Hakimi, Autrin" userId="09933559-32b7-4172-a15a-132c5ad28590" providerId="ADAL" clId="{72891916-EC53-451A-ADE5-993AA48F27F6}" dt="2025-02-25T04:43:19.799" v="496"/>
          <ac:picMkLst>
            <pc:docMk/>
            <pc:sldMk cId="0" sldId="259"/>
            <ac:picMk id="1038" creationId="{27BAFA96-2BBF-7687-EFAB-058A46465CC5}"/>
          </ac:picMkLst>
        </pc:picChg>
        <pc:picChg chg="add">
          <ac:chgData name="Hakimi, Autrin" userId="09933559-32b7-4172-a15a-132c5ad28590" providerId="ADAL" clId="{72891916-EC53-451A-ADE5-993AA48F27F6}" dt="2025-02-25T04:43:19.799" v="496"/>
          <ac:picMkLst>
            <pc:docMk/>
            <pc:sldMk cId="0" sldId="259"/>
            <ac:picMk id="1039" creationId="{8A8AB694-8667-C402-3585-C75AAF3172C2}"/>
          </ac:picMkLst>
        </pc:picChg>
        <pc:cxnChg chg="del mod">
          <ac:chgData name="Hakimi, Autrin" userId="09933559-32b7-4172-a15a-132c5ad28590" providerId="ADAL" clId="{72891916-EC53-451A-ADE5-993AA48F27F6}" dt="2025-02-25T04:41:57.434" v="492" actId="478"/>
          <ac:cxnSpMkLst>
            <pc:docMk/>
            <pc:sldMk cId="0" sldId="259"/>
            <ac:cxnSpMk id="78" creationId="{00000000-0000-0000-0000-000000000000}"/>
          </ac:cxnSpMkLst>
        </pc:cxnChg>
      </pc:sldChg>
      <pc:sldChg chg="addSp modSp mod">
        <pc:chgData name="Hakimi, Autrin" userId="09933559-32b7-4172-a15a-132c5ad28590" providerId="ADAL" clId="{72891916-EC53-451A-ADE5-993AA48F27F6}" dt="2025-02-24T21:07:56.851" v="421" actId="20577"/>
        <pc:sldMkLst>
          <pc:docMk/>
          <pc:sldMk cId="0" sldId="261"/>
        </pc:sldMkLst>
        <pc:spChg chg="mod">
          <ac:chgData name="Hakimi, Autrin" userId="09933559-32b7-4172-a15a-132c5ad28590" providerId="ADAL" clId="{72891916-EC53-451A-ADE5-993AA48F27F6}" dt="2025-02-24T21:07:56.851" v="421" actId="20577"/>
          <ac:spMkLst>
            <pc:docMk/>
            <pc:sldMk cId="0" sldId="261"/>
            <ac:spMk id="109" creationId="{00000000-0000-0000-0000-000000000000}"/>
          </ac:spMkLst>
        </pc:spChg>
        <pc:picChg chg="add mod">
          <ac:chgData name="Hakimi, Autrin" userId="09933559-32b7-4172-a15a-132c5ad28590" providerId="ADAL" clId="{72891916-EC53-451A-ADE5-993AA48F27F6}" dt="2025-02-24T21:06:00.576" v="357" actId="1076"/>
          <ac:picMkLst>
            <pc:docMk/>
            <pc:sldMk cId="0" sldId="261"/>
            <ac:picMk id="1026" creationId="{0F1D3757-F36E-8DD1-E300-57478EEDBA9B}"/>
          </ac:picMkLst>
        </pc:picChg>
        <pc:picChg chg="add mod">
          <ac:chgData name="Hakimi, Autrin" userId="09933559-32b7-4172-a15a-132c5ad28590" providerId="ADAL" clId="{72891916-EC53-451A-ADE5-993AA48F27F6}" dt="2025-02-24T21:06:26.988" v="363" actId="1076"/>
          <ac:picMkLst>
            <pc:docMk/>
            <pc:sldMk cId="0" sldId="261"/>
            <ac:picMk id="1028" creationId="{6CD5F571-F2EF-A073-5EB7-5A367BF5FA47}"/>
          </ac:picMkLst>
        </pc:picChg>
      </pc:sldChg>
      <pc:sldChg chg="modSp mod">
        <pc:chgData name="Hakimi, Autrin" userId="09933559-32b7-4172-a15a-132c5ad28590" providerId="ADAL" clId="{72891916-EC53-451A-ADE5-993AA48F27F6}" dt="2025-02-25T17:24:14.445" v="523" actId="20577"/>
        <pc:sldMkLst>
          <pc:docMk/>
          <pc:sldMk cId="0" sldId="262"/>
        </pc:sldMkLst>
        <pc:spChg chg="mod">
          <ac:chgData name="Hakimi, Autrin" userId="09933559-32b7-4172-a15a-132c5ad28590" providerId="ADAL" clId="{72891916-EC53-451A-ADE5-993AA48F27F6}" dt="2025-02-25T17:24:14.445" v="523" actId="20577"/>
          <ac:spMkLst>
            <pc:docMk/>
            <pc:sldMk cId="0" sldId="262"/>
            <ac:spMk id="115" creationId="{00000000-0000-0000-0000-000000000000}"/>
          </ac:spMkLst>
        </pc:spChg>
      </pc:sldChg>
      <pc:sldChg chg="addSp delSp modSp mod delAnim modAnim modNotes">
        <pc:chgData name="Hakimi, Autrin" userId="09933559-32b7-4172-a15a-132c5ad28590" providerId="ADAL" clId="{72891916-EC53-451A-ADE5-993AA48F27F6}" dt="2025-02-24T13:13:07.906" v="4" actId="21"/>
        <pc:sldMkLst>
          <pc:docMk/>
          <pc:sldMk cId="0" sldId="263"/>
        </pc:sldMkLst>
        <pc:picChg chg="add del mod">
          <ac:chgData name="Hakimi, Autrin" userId="09933559-32b7-4172-a15a-132c5ad28590" providerId="ADAL" clId="{72891916-EC53-451A-ADE5-993AA48F27F6}" dt="2025-02-24T13:13:07.906" v="4" actId="21"/>
          <ac:picMkLst>
            <pc:docMk/>
            <pc:sldMk cId="0" sldId="263"/>
            <ac:picMk id="2" creationId="{E3552972-2B60-6982-56D6-45C78F08F7BD}"/>
          </ac:picMkLst>
        </pc:picChg>
      </pc:sldChg>
      <pc:sldChg chg="modSp mod">
        <pc:chgData name="Hakimi, Autrin" userId="09933559-32b7-4172-a15a-132c5ad28590" providerId="ADAL" clId="{72891916-EC53-451A-ADE5-993AA48F27F6}" dt="2025-02-24T20:24:12.810" v="257" actId="20577"/>
        <pc:sldMkLst>
          <pc:docMk/>
          <pc:sldMk cId="0" sldId="264"/>
        </pc:sldMkLst>
        <pc:spChg chg="mod">
          <ac:chgData name="Hakimi, Autrin" userId="09933559-32b7-4172-a15a-132c5ad28590" providerId="ADAL" clId="{72891916-EC53-451A-ADE5-993AA48F27F6}" dt="2025-02-24T20:24:12.810" v="257" actId="20577"/>
          <ac:spMkLst>
            <pc:docMk/>
            <pc:sldMk cId="0" sldId="264"/>
            <ac:spMk id="129" creationId="{00000000-0000-0000-0000-000000000000}"/>
          </ac:spMkLst>
        </pc:spChg>
      </pc:sldChg>
      <pc:sldChg chg="modSp mod">
        <pc:chgData name="Hakimi, Autrin" userId="09933559-32b7-4172-a15a-132c5ad28590" providerId="ADAL" clId="{72891916-EC53-451A-ADE5-993AA48F27F6}" dt="2025-02-24T20:19:19.110" v="241" actId="1076"/>
        <pc:sldMkLst>
          <pc:docMk/>
          <pc:sldMk cId="0" sldId="265"/>
        </pc:sldMkLst>
        <pc:spChg chg="mod">
          <ac:chgData name="Hakimi, Autrin" userId="09933559-32b7-4172-a15a-132c5ad28590" providerId="ADAL" clId="{72891916-EC53-451A-ADE5-993AA48F27F6}" dt="2025-02-24T20:19:19.110" v="241" actId="1076"/>
          <ac:spMkLst>
            <pc:docMk/>
            <pc:sldMk cId="0" sldId="265"/>
            <ac:spMk id="135" creationId="{00000000-0000-0000-0000-000000000000}"/>
          </ac:spMkLst>
        </pc:spChg>
      </pc:sldChg>
      <pc:sldChg chg="modSp mod">
        <pc:chgData name="Hakimi, Autrin" userId="09933559-32b7-4172-a15a-132c5ad28590" providerId="ADAL" clId="{72891916-EC53-451A-ADE5-993AA48F27F6}" dt="2025-02-24T20:42:18.035" v="281" actId="20577"/>
        <pc:sldMkLst>
          <pc:docMk/>
          <pc:sldMk cId="0" sldId="266"/>
        </pc:sldMkLst>
        <pc:spChg chg="mod">
          <ac:chgData name="Hakimi, Autrin" userId="09933559-32b7-4172-a15a-132c5ad28590" providerId="ADAL" clId="{72891916-EC53-451A-ADE5-993AA48F27F6}" dt="2025-02-24T20:28:39.823" v="275" actId="120"/>
          <ac:spMkLst>
            <pc:docMk/>
            <pc:sldMk cId="0" sldId="266"/>
            <ac:spMk id="141" creationId="{00000000-0000-0000-0000-000000000000}"/>
          </ac:spMkLst>
        </pc:spChg>
        <pc:spChg chg="mod">
          <ac:chgData name="Hakimi, Autrin" userId="09933559-32b7-4172-a15a-132c5ad28590" providerId="ADAL" clId="{72891916-EC53-451A-ADE5-993AA48F27F6}" dt="2025-02-24T20:42:18.035" v="281" actId="20577"/>
          <ac:spMkLst>
            <pc:docMk/>
            <pc:sldMk cId="0" sldId="266"/>
            <ac:spMk id="142" creationId="{00000000-0000-0000-0000-000000000000}"/>
          </ac:spMkLst>
        </pc:spChg>
      </pc:sldChg>
      <pc:sldChg chg="addSp modSp new mod modAnim">
        <pc:chgData name="Hakimi, Autrin" userId="09933559-32b7-4172-a15a-132c5ad28590" providerId="ADAL" clId="{72891916-EC53-451A-ADE5-993AA48F27F6}" dt="2025-02-24T13:22:38.288" v="96" actId="14100"/>
        <pc:sldMkLst>
          <pc:docMk/>
          <pc:sldMk cId="1988063380" sldId="267"/>
        </pc:sldMkLst>
        <pc:spChg chg="mod">
          <ac:chgData name="Hakimi, Autrin" userId="09933559-32b7-4172-a15a-132c5ad28590" providerId="ADAL" clId="{72891916-EC53-451A-ADE5-993AA48F27F6}" dt="2025-02-24T13:22:38.288" v="96" actId="14100"/>
          <ac:spMkLst>
            <pc:docMk/>
            <pc:sldMk cId="1988063380" sldId="267"/>
            <ac:spMk id="2" creationId="{0EB26D4F-0695-8AF1-630B-A660ED2AEBFD}"/>
          </ac:spMkLst>
        </pc:spChg>
        <pc:picChg chg="add mod">
          <ac:chgData name="Hakimi, Autrin" userId="09933559-32b7-4172-a15a-132c5ad28590" providerId="ADAL" clId="{72891916-EC53-451A-ADE5-993AA48F27F6}" dt="2025-02-24T13:21:40.420" v="89" actId="14100"/>
          <ac:picMkLst>
            <pc:docMk/>
            <pc:sldMk cId="1988063380" sldId="267"/>
            <ac:picMk id="3" creationId="{E3552972-2B60-6982-56D6-45C78F08F7BD}"/>
          </ac:picMkLst>
        </pc:picChg>
        <pc:picChg chg="add mod">
          <ac:chgData name="Hakimi, Autrin" userId="09933559-32b7-4172-a15a-132c5ad28590" providerId="ADAL" clId="{72891916-EC53-451A-ADE5-993AA48F27F6}" dt="2025-02-24T13:18:46.413" v="87" actId="1076"/>
          <ac:picMkLst>
            <pc:docMk/>
            <pc:sldMk cId="1988063380" sldId="267"/>
            <ac:picMk id="4" creationId="{3765E15D-8647-B746-5141-A0E0E3A535FE}"/>
          </ac:picMkLst>
        </pc:picChg>
      </pc:sldChg>
      <pc:sldChg chg="add">
        <pc:chgData name="Hakimi, Autrin" userId="09933559-32b7-4172-a15a-132c5ad28590" providerId="ADAL" clId="{72891916-EC53-451A-ADE5-993AA48F27F6}" dt="2025-02-25T04:44:46.054" v="497"/>
        <pc:sldMkLst>
          <pc:docMk/>
          <pc:sldMk cId="0" sldId="268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af9fc5c2e7_2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af9fc5c2e7_2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31c8e11177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331c8e11177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af9fc5c2e7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af9fc5c2e7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af9fc5c2e7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2af9fc5c2e7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af9fc5c2e7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2af9fc5c2e7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31c8e11177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331c8e11177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331c8e11177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331c8e11177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331c8e11177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331c8e11177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331c8e11177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331c8e11177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31c8e11177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331c8e11177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media" Target="../media/media2.mp3"/><Relationship Id="rId7" Type="http://schemas.openxmlformats.org/officeDocument/2006/relationships/image" Target="../media/image19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8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2.mp3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14"/>
          <p:cNvPicPr preferRelativeResize="0"/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222850" y="282625"/>
            <a:ext cx="8465100" cy="129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400" b="1" dirty="0"/>
              <a:t>Project Joseph Hoane: A Robotic Chess Player</a:t>
            </a:r>
            <a:endParaRPr sz="2400" b="1" dirty="0"/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 b="1" dirty="0"/>
              <a:t>By: SD02</a:t>
            </a:r>
            <a:endParaRPr sz="2510" dirty="0"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577425" y="1803650"/>
            <a:ext cx="80574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dk1"/>
                </a:solidFill>
              </a:rPr>
              <a:t>Team members: Autrin Hakimi, Cal Hokanson-Fuchs, Junhyung Shim, Nhat Anh Bui, Thanh Mai</a:t>
            </a:r>
            <a:endParaRPr sz="2000" dirty="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dk1"/>
                </a:solidFill>
              </a:rPr>
              <a:t>Client: Dr. Bowen Wang</a:t>
            </a:r>
            <a:endParaRPr sz="2000" dirty="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dk1"/>
                </a:solidFill>
              </a:rPr>
              <a:t>Computer Science Department</a:t>
            </a:r>
            <a:endParaRPr sz="2000" dirty="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dk1"/>
                </a:solidFill>
              </a:rPr>
              <a:t>Iowa State University</a:t>
            </a:r>
            <a:endParaRPr sz="2000" dirty="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dk1"/>
                </a:solidFill>
              </a:rPr>
              <a:t>02/25/2025</a:t>
            </a:r>
            <a:endParaRPr sz="20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1"/>
          <p:cNvSpPr txBox="1">
            <a:spLocks noGrp="1"/>
          </p:cNvSpPr>
          <p:nvPr>
            <p:ph type="ctrTitle"/>
          </p:nvPr>
        </p:nvSpPr>
        <p:spPr>
          <a:xfrm>
            <a:off x="222875" y="220450"/>
            <a:ext cx="2744100" cy="75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/>
              <a:t>Current Progress</a:t>
            </a:r>
            <a:endParaRPr sz="2400" b="1"/>
          </a:p>
        </p:txBody>
      </p:sp>
      <p:sp>
        <p:nvSpPr>
          <p:cNvPr id="129" name="Google Shape;129;p21"/>
          <p:cNvSpPr txBox="1">
            <a:spLocks noGrp="1"/>
          </p:cNvSpPr>
          <p:nvPr>
            <p:ph type="subTitle" idx="1"/>
          </p:nvPr>
        </p:nvSpPr>
        <p:spPr>
          <a:xfrm>
            <a:off x="311700" y="1190375"/>
            <a:ext cx="8520600" cy="243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1"/>
                </a:solidFill>
              </a:rPr>
              <a:t>✅ Installed </a:t>
            </a:r>
            <a:r>
              <a:rPr lang="en" sz="1800" b="1" dirty="0">
                <a:solidFill>
                  <a:schemeClr val="dk1"/>
                </a:solidFill>
              </a:rPr>
              <a:t>Ubuntu 20.04</a:t>
            </a:r>
            <a:r>
              <a:rPr lang="en" sz="1800" dirty="0">
                <a:solidFill>
                  <a:schemeClr val="dk1"/>
                </a:solidFill>
              </a:rPr>
              <a:t> and </a:t>
            </a:r>
            <a:r>
              <a:rPr lang="en" sz="1800" b="1" dirty="0">
                <a:solidFill>
                  <a:schemeClr val="dk1"/>
                </a:solidFill>
              </a:rPr>
              <a:t>ROS</a:t>
            </a:r>
            <a:endParaRPr sz="1800" b="1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1"/>
                </a:solidFill>
              </a:rPr>
              <a:t>✅ Integrated </a:t>
            </a:r>
            <a:r>
              <a:rPr lang="en" sz="1800" b="1" dirty="0">
                <a:solidFill>
                  <a:schemeClr val="dk1"/>
                </a:solidFill>
              </a:rPr>
              <a:t>chess engine (Stockfish)</a:t>
            </a:r>
            <a:endParaRPr sz="1800" b="1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1"/>
                </a:solidFill>
              </a:rPr>
              <a:t>✅ Implemented </a:t>
            </a:r>
            <a:r>
              <a:rPr lang="en" sz="1800" b="1" dirty="0">
                <a:solidFill>
                  <a:schemeClr val="dk1"/>
                </a:solidFill>
              </a:rPr>
              <a:t>AprilTag-based board recognition</a:t>
            </a:r>
            <a:endParaRPr sz="1800" b="1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1"/>
                </a:solidFill>
              </a:rPr>
              <a:t>✅ Converted board state into </a:t>
            </a:r>
            <a:r>
              <a:rPr lang="en" sz="1800" b="1" dirty="0">
                <a:solidFill>
                  <a:schemeClr val="dk1"/>
                </a:solidFill>
              </a:rPr>
              <a:t>FEN string</a:t>
            </a:r>
            <a:endParaRPr sz="1800" b="1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1"/>
                </a:solidFill>
              </a:rPr>
              <a:t>✅ Stockfish can now </a:t>
            </a:r>
            <a:r>
              <a:rPr lang="en" sz="1800" b="1" dirty="0">
                <a:solidFill>
                  <a:schemeClr val="dk1"/>
                </a:solidFill>
              </a:rPr>
              <a:t>calculate legal moves</a:t>
            </a:r>
            <a:endParaRPr sz="1800" b="1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1"/>
                </a:solidFill>
              </a:rPr>
              <a:t>✅ Basic robotic arm movements implemented</a:t>
            </a:r>
            <a:endParaRPr sz="18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2"/>
          <p:cNvSpPr txBox="1">
            <a:spLocks noGrp="1"/>
          </p:cNvSpPr>
          <p:nvPr>
            <p:ph type="subTitle" idx="1"/>
          </p:nvPr>
        </p:nvSpPr>
        <p:spPr>
          <a:xfrm>
            <a:off x="276150" y="249050"/>
            <a:ext cx="3206100" cy="65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dk1"/>
                </a:solidFill>
              </a:rPr>
              <a:t>Challenges Faced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135" name="Google Shape;135;p22"/>
          <p:cNvSpPr txBox="1"/>
          <p:nvPr/>
        </p:nvSpPr>
        <p:spPr>
          <a:xfrm>
            <a:off x="276150" y="674230"/>
            <a:ext cx="80661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 b="1" dirty="0">
                <a:solidFill>
                  <a:schemeClr val="dk1"/>
                </a:solidFill>
              </a:rPr>
              <a:t>Camera Calibration Issues</a:t>
            </a:r>
            <a:r>
              <a:rPr lang="en" sz="1800" dirty="0">
                <a:solidFill>
                  <a:schemeClr val="dk1"/>
                </a:solidFill>
              </a:rPr>
              <a:t> → Adjusting contrast and gamma correction.</a:t>
            </a:r>
            <a:endParaRPr sz="1800" dirty="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 b="1" dirty="0">
                <a:solidFill>
                  <a:schemeClr val="dk1"/>
                </a:solidFill>
              </a:rPr>
              <a:t>Board Alignment Problems</a:t>
            </a:r>
            <a:r>
              <a:rPr lang="en" sz="1800" dirty="0">
                <a:solidFill>
                  <a:schemeClr val="dk1"/>
                </a:solidFill>
              </a:rPr>
              <a:t> → Using </a:t>
            </a:r>
            <a:r>
              <a:rPr lang="en" sz="1800" b="1" dirty="0">
                <a:solidFill>
                  <a:schemeClr val="dk1"/>
                </a:solidFill>
              </a:rPr>
              <a:t>AprilTags for precise mapping</a:t>
            </a:r>
            <a:r>
              <a:rPr lang="en" sz="1800" dirty="0">
                <a:solidFill>
                  <a:schemeClr val="dk1"/>
                </a:solidFill>
              </a:rPr>
              <a:t>.</a:t>
            </a:r>
            <a:endParaRPr sz="1800" dirty="0">
              <a:solidFill>
                <a:schemeClr val="dk2"/>
              </a:solidFill>
            </a:endParaRPr>
          </a:p>
        </p:txBody>
      </p:sp>
      <p:pic>
        <p:nvPicPr>
          <p:cNvPr id="136" name="Google Shape;136;p22" descr="man in red tank top holding dumbbell free image | Peakpx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8797" y="2324800"/>
            <a:ext cx="4083668" cy="263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3"/>
          <p:cNvSpPr txBox="1">
            <a:spLocks noGrp="1"/>
          </p:cNvSpPr>
          <p:nvPr>
            <p:ph type="ctrTitle"/>
          </p:nvPr>
        </p:nvSpPr>
        <p:spPr>
          <a:xfrm>
            <a:off x="267305" y="300400"/>
            <a:ext cx="3437100" cy="66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/>
              <a:t>Next Steps</a:t>
            </a:r>
            <a:endParaRPr dirty="0"/>
          </a:p>
        </p:txBody>
      </p:sp>
      <p:sp>
        <p:nvSpPr>
          <p:cNvPr id="142" name="Google Shape;142;p23"/>
          <p:cNvSpPr txBox="1">
            <a:spLocks noGrp="1"/>
          </p:cNvSpPr>
          <p:nvPr>
            <p:ph type="subTitle" idx="1"/>
          </p:nvPr>
        </p:nvSpPr>
        <p:spPr>
          <a:xfrm>
            <a:off x="311700" y="1172600"/>
            <a:ext cx="8520600" cy="24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dirty="0">
                <a:solidFill>
                  <a:schemeClr val="dk1"/>
                </a:solidFill>
              </a:rPr>
              <a:t>What remains to be done?</a:t>
            </a:r>
            <a:endParaRPr sz="1800" dirty="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 dirty="0">
                <a:solidFill>
                  <a:schemeClr val="dk1"/>
                </a:solidFill>
              </a:rPr>
              <a:t>Fine-tune </a:t>
            </a:r>
            <a:r>
              <a:rPr lang="en" sz="1800" b="1" dirty="0">
                <a:solidFill>
                  <a:schemeClr val="dk1"/>
                </a:solidFill>
              </a:rPr>
              <a:t>robotic arm movement</a:t>
            </a:r>
            <a:r>
              <a:rPr lang="en" sz="1800" dirty="0">
                <a:solidFill>
                  <a:schemeClr val="dk1"/>
                </a:solidFill>
              </a:rPr>
              <a:t> for accurate pick-and-place.</a:t>
            </a:r>
            <a:endParaRPr sz="1800" dirty="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 dirty="0">
                <a:solidFill>
                  <a:schemeClr val="dk1"/>
                </a:solidFill>
              </a:rPr>
              <a:t>Improve </a:t>
            </a:r>
            <a:r>
              <a:rPr lang="en" sz="1800" b="1" dirty="0">
                <a:solidFill>
                  <a:schemeClr val="dk1"/>
                </a:solidFill>
              </a:rPr>
              <a:t>board detection</a:t>
            </a:r>
            <a:r>
              <a:rPr lang="en" sz="1800" dirty="0">
                <a:solidFill>
                  <a:schemeClr val="dk1"/>
                </a:solidFill>
              </a:rPr>
              <a:t> using better </a:t>
            </a:r>
            <a:r>
              <a:rPr lang="en" sz="1800" b="1" dirty="0">
                <a:solidFill>
                  <a:schemeClr val="dk1"/>
                </a:solidFill>
              </a:rPr>
              <a:t>image processing</a:t>
            </a:r>
            <a:r>
              <a:rPr lang="en" sz="1800" dirty="0">
                <a:solidFill>
                  <a:schemeClr val="dk1"/>
                </a:solidFill>
              </a:rPr>
              <a:t>.</a:t>
            </a:r>
            <a:endParaRPr sz="1800" dirty="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 dirty="0">
                <a:solidFill>
                  <a:schemeClr val="dk1"/>
                </a:solidFill>
              </a:rPr>
              <a:t>Add a </a:t>
            </a:r>
            <a:r>
              <a:rPr lang="en" sz="1800" b="1" dirty="0">
                <a:solidFill>
                  <a:schemeClr val="dk1"/>
                </a:solidFill>
              </a:rPr>
              <a:t>user interface</a:t>
            </a:r>
            <a:r>
              <a:rPr lang="en" sz="1800" dirty="0">
                <a:solidFill>
                  <a:schemeClr val="dk1"/>
                </a:solidFill>
              </a:rPr>
              <a:t> for interaction.</a:t>
            </a:r>
            <a:endParaRPr sz="1800" dirty="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 dirty="0">
                <a:solidFill>
                  <a:schemeClr val="dk1"/>
                </a:solidFill>
              </a:rPr>
              <a:t>Perform extensive </a:t>
            </a:r>
            <a:r>
              <a:rPr lang="en" sz="1800" b="1" dirty="0">
                <a:solidFill>
                  <a:schemeClr val="dk1"/>
                </a:solidFill>
              </a:rPr>
              <a:t>testing</a:t>
            </a:r>
            <a:r>
              <a:rPr lang="en" sz="1800" dirty="0">
                <a:solidFill>
                  <a:schemeClr val="dk1"/>
                </a:solidFill>
              </a:rPr>
              <a:t> for real games.</a:t>
            </a: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 dirty="0">
                <a:solidFill>
                  <a:schemeClr val="dk1"/>
                </a:solidFill>
              </a:rPr>
              <a:t>Detecting chess pieces</a:t>
            </a:r>
            <a:endParaRPr sz="1800" dirty="0"/>
          </a:p>
        </p:txBody>
      </p:sp>
      <p:pic>
        <p:nvPicPr>
          <p:cNvPr id="143" name="Google Shape;143;p23" descr="Programming Coding Free Stock Photo - Public Domain Pictures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62369" y="2758317"/>
            <a:ext cx="2928950" cy="19812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subTitle" idx="1"/>
          </p:nvPr>
        </p:nvSpPr>
        <p:spPr>
          <a:xfrm>
            <a:off x="311700" y="847250"/>
            <a:ext cx="8520600" cy="16845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10000"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 dirty="0">
                <a:solidFill>
                  <a:schemeClr val="dk1"/>
                </a:solidFill>
              </a:rPr>
              <a:t>Joseph </a:t>
            </a:r>
            <a:r>
              <a:rPr lang="en-US" sz="1800" dirty="0" err="1">
                <a:solidFill>
                  <a:schemeClr val="dk1"/>
                </a:solidFill>
              </a:rPr>
              <a:t>Hoane</a:t>
            </a:r>
            <a:r>
              <a:rPr lang="en-US" sz="1800" dirty="0">
                <a:solidFill>
                  <a:schemeClr val="dk1"/>
                </a:solidFill>
              </a:rPr>
              <a:t> is the man behind Deep Blue, a revolutionary AI that, in 1996, was the first ever to beat the reigning world chess champion.</a:t>
            </a: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 dirty="0">
                <a:solidFill>
                  <a:schemeClr val="dk1"/>
                </a:solidFill>
              </a:rPr>
              <a:t>AI has surpassed humans in chess, but robotic intelligence lacks physical embodiment.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800" dirty="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 dirty="0">
                <a:solidFill>
                  <a:schemeClr val="dk1"/>
                </a:solidFill>
              </a:rPr>
              <a:t>Our goal is to enable a robotic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</a:rPr>
              <a:t>       manipulator to play chess in the real world.</a:t>
            </a:r>
          </a:p>
        </p:txBody>
      </p:sp>
      <p:sp>
        <p:nvSpPr>
          <p:cNvPr id="62" name="Google Shape;62;p14"/>
          <p:cNvSpPr txBox="1"/>
          <p:nvPr/>
        </p:nvSpPr>
        <p:spPr>
          <a:xfrm>
            <a:off x="311700" y="168775"/>
            <a:ext cx="5116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 b="1">
                <a:solidFill>
                  <a:schemeClr val="dk1"/>
                </a:solidFill>
              </a:rPr>
              <a:t>Problem Statement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2" name="Google Shape;62;p14">
            <a:extLst>
              <a:ext uri="{FF2B5EF4-FFF2-40B4-BE49-F238E27FC236}">
                <a16:creationId xmlns:a16="http://schemas.microsoft.com/office/drawing/2014/main" id="{4A4DE4DB-9BBA-2F8B-BB16-E7B48842002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16768" y="2571750"/>
            <a:ext cx="2959310" cy="211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>
            <a:spLocks noGrp="1"/>
          </p:cNvSpPr>
          <p:nvPr>
            <p:ph type="subTitle" idx="1"/>
          </p:nvPr>
        </p:nvSpPr>
        <p:spPr>
          <a:xfrm>
            <a:off x="231750" y="168775"/>
            <a:ext cx="3623700" cy="6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dk1"/>
                </a:solidFill>
              </a:rPr>
              <a:t>Solution Overview</a:t>
            </a:r>
            <a:endParaRPr sz="2500"/>
          </a:p>
        </p:txBody>
      </p:sp>
      <p:sp>
        <p:nvSpPr>
          <p:cNvPr id="68" name="Google Shape;68;p15"/>
          <p:cNvSpPr txBox="1"/>
          <p:nvPr/>
        </p:nvSpPr>
        <p:spPr>
          <a:xfrm>
            <a:off x="293150" y="781675"/>
            <a:ext cx="8545800" cy="295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1"/>
                </a:solidFill>
              </a:rPr>
              <a:t>What our system does in a high-level manner:</a:t>
            </a:r>
            <a:endParaRPr sz="18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dirty="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 dirty="0">
                <a:solidFill>
                  <a:schemeClr val="dk1"/>
                </a:solidFill>
              </a:rPr>
              <a:t>Uses a </a:t>
            </a:r>
            <a:r>
              <a:rPr lang="en" sz="1800" b="1" dirty="0">
                <a:solidFill>
                  <a:schemeClr val="dk1"/>
                </a:solidFill>
              </a:rPr>
              <a:t>robotic arm</a:t>
            </a:r>
            <a:r>
              <a:rPr lang="en" sz="1800" dirty="0">
                <a:solidFill>
                  <a:schemeClr val="dk1"/>
                </a:solidFill>
              </a:rPr>
              <a:t> (UR10e) to physically move chess pieces.</a:t>
            </a:r>
            <a:endParaRPr sz="1800" dirty="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 dirty="0">
                <a:solidFill>
                  <a:schemeClr val="dk1"/>
                </a:solidFill>
              </a:rPr>
              <a:t>Uses </a:t>
            </a:r>
            <a:r>
              <a:rPr lang="en" sz="1800" b="1" dirty="0">
                <a:solidFill>
                  <a:schemeClr val="dk1"/>
                </a:solidFill>
              </a:rPr>
              <a:t>a camera and AprilTags</a:t>
            </a:r>
            <a:r>
              <a:rPr lang="en" sz="1800" dirty="0">
                <a:solidFill>
                  <a:schemeClr val="dk1"/>
                </a:solidFill>
              </a:rPr>
              <a:t> for board and piece recognition.</a:t>
            </a:r>
            <a:endParaRPr sz="1800" dirty="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 dirty="0">
                <a:solidFill>
                  <a:schemeClr val="dk1"/>
                </a:solidFill>
              </a:rPr>
              <a:t>Uses </a:t>
            </a:r>
            <a:r>
              <a:rPr lang="en" sz="1800" b="1" dirty="0">
                <a:solidFill>
                  <a:schemeClr val="dk1"/>
                </a:solidFill>
              </a:rPr>
              <a:t>a chess engine (Stockfish)</a:t>
            </a:r>
            <a:r>
              <a:rPr lang="en" sz="1800" dirty="0">
                <a:solidFill>
                  <a:schemeClr val="dk1"/>
                </a:solidFill>
              </a:rPr>
              <a:t> for move calculation.</a:t>
            </a:r>
            <a:endParaRPr sz="1800" dirty="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 dirty="0">
                <a:solidFill>
                  <a:schemeClr val="dk1"/>
                </a:solidFill>
              </a:rPr>
              <a:t>Bridges perception and action using </a:t>
            </a:r>
            <a:r>
              <a:rPr lang="en" sz="1800" b="1" dirty="0">
                <a:solidFill>
                  <a:schemeClr val="dk1"/>
                </a:solidFill>
              </a:rPr>
              <a:t>ROS (Robot Operating System)</a:t>
            </a:r>
            <a:r>
              <a:rPr lang="en" sz="1800" dirty="0">
                <a:solidFill>
                  <a:schemeClr val="dk1"/>
                </a:solidFill>
              </a:rPr>
              <a:t>.</a:t>
            </a:r>
            <a:endParaRPr sz="1800"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2"/>
              </a:solidFill>
            </a:endParaRPr>
          </a:p>
        </p:txBody>
      </p:sp>
      <p:pic>
        <p:nvPicPr>
          <p:cNvPr id="69" name="Google Shape;69;p15" descr="Free Images : question, mark, answer, solution, hand, help ...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91400" y="124400"/>
            <a:ext cx="1824527" cy="1234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/>
          <p:nvPr/>
        </p:nvSpPr>
        <p:spPr>
          <a:xfrm>
            <a:off x="2938875" y="2263500"/>
            <a:ext cx="3579900" cy="15279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75" name="Google Shape;75;p16"/>
          <p:cNvSpPr/>
          <p:nvPr/>
        </p:nvSpPr>
        <p:spPr>
          <a:xfrm>
            <a:off x="141975" y="2361675"/>
            <a:ext cx="1352275" cy="503150"/>
          </a:xfrm>
          <a:prstGeom prst="flowChartProcess">
            <a:avLst/>
          </a:prstGeom>
          <a:solidFill>
            <a:srgbClr val="A4C2F4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Camera captures board state</a:t>
            </a:r>
            <a:endParaRPr kumimoji="0" sz="11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76" name="Google Shape;76;p16"/>
          <p:cNvSpPr/>
          <p:nvPr/>
        </p:nvSpPr>
        <p:spPr>
          <a:xfrm>
            <a:off x="3122125" y="2361675"/>
            <a:ext cx="1352275" cy="503150"/>
          </a:xfrm>
          <a:prstGeom prst="flowChartProcess">
            <a:avLst/>
          </a:prstGeom>
          <a:solidFill>
            <a:srgbClr val="A4C2F4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Image processing (AprilTags)</a:t>
            </a:r>
            <a:endParaRPr kumimoji="0" sz="11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77" name="Google Shape;77;p16"/>
          <p:cNvSpPr/>
          <p:nvPr/>
        </p:nvSpPr>
        <p:spPr>
          <a:xfrm>
            <a:off x="3122125" y="3142275"/>
            <a:ext cx="1352275" cy="459725"/>
          </a:xfrm>
          <a:prstGeom prst="flowChartProcess">
            <a:avLst/>
          </a:prstGeom>
          <a:solidFill>
            <a:srgbClr val="A4C2F4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Board mapping</a:t>
            </a:r>
            <a:endParaRPr kumimoji="0" sz="11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cxnSp>
        <p:nvCxnSpPr>
          <p:cNvPr id="78" name="Google Shape;78;p16"/>
          <p:cNvCxnSpPr>
            <a:stCxn id="75" idx="3"/>
            <a:endCxn id="76" idx="1"/>
          </p:cNvCxnSpPr>
          <p:nvPr/>
        </p:nvCxnSpPr>
        <p:spPr>
          <a:xfrm>
            <a:off x="1494250" y="2613250"/>
            <a:ext cx="1627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9" name="Google Shape;79;p16"/>
          <p:cNvCxnSpPr>
            <a:stCxn id="76" idx="2"/>
            <a:endCxn id="77" idx="0"/>
          </p:cNvCxnSpPr>
          <p:nvPr/>
        </p:nvCxnSpPr>
        <p:spPr>
          <a:xfrm>
            <a:off x="3798263" y="2864825"/>
            <a:ext cx="0" cy="277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0" name="Google Shape;80;p16"/>
          <p:cNvSpPr/>
          <p:nvPr/>
        </p:nvSpPr>
        <p:spPr>
          <a:xfrm>
            <a:off x="5091650" y="3120575"/>
            <a:ext cx="1217025" cy="503150"/>
          </a:xfrm>
          <a:prstGeom prst="flowChartProcess">
            <a:avLst/>
          </a:prstGeom>
          <a:solidFill>
            <a:srgbClr val="A4C2F4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FEN conversion</a:t>
            </a:r>
            <a:endParaRPr kumimoji="0" sz="11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1" name="Google Shape;81;p16"/>
          <p:cNvSpPr/>
          <p:nvPr/>
        </p:nvSpPr>
        <p:spPr>
          <a:xfrm>
            <a:off x="5050199" y="2361673"/>
            <a:ext cx="1299925" cy="503150"/>
          </a:xfrm>
          <a:prstGeom prst="flowChartProcess">
            <a:avLst/>
          </a:prstGeom>
          <a:solidFill>
            <a:srgbClr val="A4C2F4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Chess engine</a:t>
            </a:r>
            <a:endParaRPr kumimoji="0" sz="11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2" name="Google Shape;82;p16"/>
          <p:cNvSpPr txBox="1"/>
          <p:nvPr/>
        </p:nvSpPr>
        <p:spPr>
          <a:xfrm>
            <a:off x="4244625" y="3791400"/>
            <a:ext cx="9684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100" b="0" i="0" u="none" strike="noStrike" kern="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Processing</a:t>
            </a:r>
            <a:endParaRPr kumimoji="0" sz="1100" b="0" i="0" u="none" strike="noStrike" kern="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cxnSp>
        <p:nvCxnSpPr>
          <p:cNvPr id="83" name="Google Shape;83;p16"/>
          <p:cNvCxnSpPr>
            <a:stCxn id="77" idx="3"/>
            <a:endCxn id="80" idx="1"/>
          </p:cNvCxnSpPr>
          <p:nvPr/>
        </p:nvCxnSpPr>
        <p:spPr>
          <a:xfrm>
            <a:off x="4474400" y="3372138"/>
            <a:ext cx="617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4" name="Google Shape;84;p16"/>
          <p:cNvCxnSpPr>
            <a:stCxn id="80" idx="0"/>
            <a:endCxn id="81" idx="2"/>
          </p:cNvCxnSpPr>
          <p:nvPr/>
        </p:nvCxnSpPr>
        <p:spPr>
          <a:xfrm rot="10800000">
            <a:off x="5700162" y="2864675"/>
            <a:ext cx="0" cy="255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5" name="Google Shape;85;p16"/>
          <p:cNvSpPr txBox="1"/>
          <p:nvPr/>
        </p:nvSpPr>
        <p:spPr>
          <a:xfrm>
            <a:off x="547213" y="2864825"/>
            <a:ext cx="541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Input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6" name="Google Shape;86;p16"/>
          <p:cNvSpPr/>
          <p:nvPr/>
        </p:nvSpPr>
        <p:spPr>
          <a:xfrm>
            <a:off x="7649725" y="2361675"/>
            <a:ext cx="1352275" cy="503150"/>
          </a:xfrm>
          <a:prstGeom prst="flowChartProcess">
            <a:avLst/>
          </a:prstGeom>
          <a:solidFill>
            <a:srgbClr val="A4C2F4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Robot arm moves the piece</a:t>
            </a:r>
            <a:endParaRPr kumimoji="0" sz="11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cxnSp>
        <p:nvCxnSpPr>
          <p:cNvPr id="87" name="Google Shape;87;p16"/>
          <p:cNvCxnSpPr>
            <a:stCxn id="81" idx="3"/>
            <a:endCxn id="86" idx="1"/>
          </p:cNvCxnSpPr>
          <p:nvPr/>
        </p:nvCxnSpPr>
        <p:spPr>
          <a:xfrm>
            <a:off x="6350124" y="2613248"/>
            <a:ext cx="1299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8" name="Google Shape;88;p16"/>
          <p:cNvSpPr txBox="1"/>
          <p:nvPr/>
        </p:nvSpPr>
        <p:spPr>
          <a:xfrm>
            <a:off x="8054950" y="2864825"/>
            <a:ext cx="720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Output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9" name="Google Shape;89;p16"/>
          <p:cNvSpPr txBox="1"/>
          <p:nvPr/>
        </p:nvSpPr>
        <p:spPr>
          <a:xfrm>
            <a:off x="290800" y="116150"/>
            <a:ext cx="34557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System Architecture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0" name="Google Shape;90;p16"/>
          <p:cNvSpPr txBox="1"/>
          <p:nvPr/>
        </p:nvSpPr>
        <p:spPr>
          <a:xfrm>
            <a:off x="4192963" y="998100"/>
            <a:ext cx="2434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91" name="Google Shape;9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975" y="1925405"/>
            <a:ext cx="541800" cy="43627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2450" y="1894947"/>
            <a:ext cx="541800" cy="49719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17350" y="1316194"/>
            <a:ext cx="1217025" cy="947306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6"/>
          <p:cNvSpPr txBox="1"/>
          <p:nvPr/>
        </p:nvSpPr>
        <p:spPr>
          <a:xfrm>
            <a:off x="3362050" y="1724650"/>
            <a:ext cx="2434200" cy="4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95" name="Google Shape;95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24000" y="1352538"/>
            <a:ext cx="1009650" cy="88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7"/>
          <p:cNvSpPr txBox="1">
            <a:spLocks noGrp="1"/>
          </p:cNvSpPr>
          <p:nvPr>
            <p:ph type="ctrTitle"/>
          </p:nvPr>
        </p:nvSpPr>
        <p:spPr>
          <a:xfrm>
            <a:off x="213225" y="151025"/>
            <a:ext cx="4575000" cy="57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lang="en" sz="2400" b="1"/>
              <a:t>Hardware and Software Used</a:t>
            </a:r>
            <a:endParaRPr sz="2400"/>
          </a:p>
        </p:txBody>
      </p:sp>
      <p:sp>
        <p:nvSpPr>
          <p:cNvPr id="97" name="Google Shape;97;p17"/>
          <p:cNvSpPr txBox="1">
            <a:spLocks noGrp="1"/>
          </p:cNvSpPr>
          <p:nvPr>
            <p:ph type="subTitle" idx="1"/>
          </p:nvPr>
        </p:nvSpPr>
        <p:spPr>
          <a:xfrm>
            <a:off x="311700" y="789625"/>
            <a:ext cx="8520600" cy="404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 dirty="0">
                <a:solidFill>
                  <a:schemeClr val="dk1"/>
                </a:solidFill>
              </a:rPr>
              <a:t>Hardware:</a:t>
            </a:r>
            <a:endParaRPr sz="1800" b="1" dirty="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 dirty="0">
                <a:solidFill>
                  <a:schemeClr val="dk1"/>
                </a:solidFill>
              </a:rPr>
              <a:t>UR10e robotic arm + gripper</a:t>
            </a:r>
            <a:endParaRPr sz="1800" dirty="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 dirty="0">
                <a:solidFill>
                  <a:schemeClr val="dk1"/>
                </a:solidFill>
              </a:rPr>
              <a:t>GoPro camera</a:t>
            </a:r>
            <a:endParaRPr sz="1800" dirty="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 dirty="0">
                <a:solidFill>
                  <a:schemeClr val="dk1"/>
                </a:solidFill>
              </a:rPr>
              <a:t>3D-printed chess pieces</a:t>
            </a:r>
            <a:endParaRPr sz="18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 dirty="0">
                <a:solidFill>
                  <a:schemeClr val="dk1"/>
                </a:solidFill>
              </a:rPr>
              <a:t>Software:</a:t>
            </a:r>
            <a:endParaRPr sz="1800" b="1" dirty="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 dirty="0">
                <a:solidFill>
                  <a:schemeClr val="dk1"/>
                </a:solidFill>
              </a:rPr>
              <a:t>Ubuntu 20.04</a:t>
            </a:r>
            <a:endParaRPr sz="1800" dirty="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 dirty="0">
                <a:solidFill>
                  <a:schemeClr val="dk1"/>
                </a:solidFill>
              </a:rPr>
              <a:t>ROS (Robot Operating System)</a:t>
            </a:r>
            <a:endParaRPr sz="1800" dirty="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 dirty="0">
                <a:solidFill>
                  <a:schemeClr val="dk1"/>
                </a:solidFill>
              </a:rPr>
              <a:t>OpenCV (for image processing)</a:t>
            </a:r>
            <a:endParaRPr sz="1800" dirty="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 dirty="0">
                <a:solidFill>
                  <a:schemeClr val="dk1"/>
                </a:solidFill>
              </a:rPr>
              <a:t>Stockfish (chess engine)</a:t>
            </a:r>
            <a:endParaRPr sz="1800" dirty="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 dirty="0">
                <a:solidFill>
                  <a:schemeClr val="dk1"/>
                </a:solidFill>
              </a:rPr>
              <a:t>Python</a:t>
            </a:r>
            <a:endParaRPr sz="1800" dirty="0"/>
          </a:p>
        </p:txBody>
      </p:sp>
      <p:pic>
        <p:nvPicPr>
          <p:cNvPr id="98" name="Google Shape;98;p17" descr="UR10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18875" y="534400"/>
            <a:ext cx="1612475" cy="214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7" descr="File:UbuntuCoF.svg - Wikipedia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94275" y="2682800"/>
            <a:ext cx="509801" cy="509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7" descr="File:Ros logo.svg - Wikimedia Commons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94250" y="3027500"/>
            <a:ext cx="1224627" cy="35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7" descr="File:OpenCV Logo with text svg version.svg - Wikipedia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33974" y="3383300"/>
            <a:ext cx="765201" cy="94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408921" y="3791825"/>
            <a:ext cx="942932" cy="94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7" descr="File:Python.svg - Wikimedia Commons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795925" y="4130775"/>
            <a:ext cx="861701" cy="861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8"/>
          <p:cNvSpPr txBox="1">
            <a:spLocks noGrp="1"/>
          </p:cNvSpPr>
          <p:nvPr>
            <p:ph type="ctrTitle"/>
          </p:nvPr>
        </p:nvSpPr>
        <p:spPr>
          <a:xfrm>
            <a:off x="213975" y="106600"/>
            <a:ext cx="4023300" cy="68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/>
              <a:t>Chess Engine Integration</a:t>
            </a:r>
            <a:endParaRPr sz="2400" b="1"/>
          </a:p>
        </p:txBody>
      </p:sp>
      <p:sp>
        <p:nvSpPr>
          <p:cNvPr id="109" name="Google Shape;109;p18"/>
          <p:cNvSpPr txBox="1">
            <a:spLocks noGrp="1"/>
          </p:cNvSpPr>
          <p:nvPr>
            <p:ph type="subTitle" idx="1"/>
          </p:nvPr>
        </p:nvSpPr>
        <p:spPr>
          <a:xfrm>
            <a:off x="311700" y="950449"/>
            <a:ext cx="8520600" cy="374175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 dirty="0">
                <a:solidFill>
                  <a:schemeClr val="dk1"/>
                </a:solidFill>
                <a:latin typeface="+mj-lt"/>
              </a:rPr>
              <a:t>The camera captures the board.</a:t>
            </a:r>
            <a:endParaRPr sz="1800" dirty="0">
              <a:solidFill>
                <a:schemeClr val="dk1"/>
              </a:solidFill>
              <a:latin typeface="+mj-lt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 dirty="0">
                <a:solidFill>
                  <a:schemeClr val="dk1"/>
                </a:solidFill>
                <a:latin typeface="+mj-lt"/>
              </a:rPr>
              <a:t>The board state is converted to a </a:t>
            </a:r>
            <a:r>
              <a:rPr lang="en" sz="1800" b="1" dirty="0">
                <a:solidFill>
                  <a:schemeClr val="dk1"/>
                </a:solidFill>
                <a:latin typeface="+mj-lt"/>
              </a:rPr>
              <a:t>FEN string</a:t>
            </a:r>
            <a:r>
              <a:rPr lang="en" sz="1800" dirty="0">
                <a:solidFill>
                  <a:schemeClr val="dk1"/>
                </a:solidFill>
                <a:latin typeface="+mj-lt"/>
              </a:rPr>
              <a:t>.</a:t>
            </a:r>
            <a:endParaRPr sz="1800" dirty="0">
              <a:solidFill>
                <a:schemeClr val="dk1"/>
              </a:solidFill>
              <a:latin typeface="+mj-lt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 dirty="0">
                <a:solidFill>
                  <a:schemeClr val="dk1"/>
                </a:solidFill>
                <a:latin typeface="+mj-lt"/>
              </a:rPr>
              <a:t>Stockfish receives the FEN and calculates the best move.</a:t>
            </a:r>
            <a:endParaRPr sz="1800" dirty="0">
              <a:solidFill>
                <a:schemeClr val="dk1"/>
              </a:solidFill>
              <a:latin typeface="+mj-lt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 dirty="0">
                <a:solidFill>
                  <a:schemeClr val="dk1"/>
                </a:solidFill>
                <a:latin typeface="+mj-lt"/>
              </a:rPr>
              <a:t>The best move is converted into a physical move for the robotic arm.</a:t>
            </a:r>
          </a:p>
          <a:p>
            <a:pPr marL="1143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endParaRPr lang="en" sz="1800" dirty="0">
              <a:solidFill>
                <a:schemeClr val="dk1"/>
              </a:solidFill>
              <a:latin typeface="+mj-lt"/>
            </a:endParaRPr>
          </a:p>
          <a:p>
            <a:pPr marL="114300" indent="0" algn="l">
              <a:lnSpc>
                <a:spcPct val="150000"/>
              </a:lnSpc>
              <a:buClr>
                <a:schemeClr val="dk1"/>
              </a:buClr>
              <a:buSzPts val="1800"/>
            </a:pPr>
            <a:endParaRPr lang="en-US" sz="1800" dirty="0">
              <a:solidFill>
                <a:schemeClr val="dk1"/>
              </a:solidFill>
              <a:latin typeface="+mj-lt"/>
            </a:endParaRPr>
          </a:p>
          <a:p>
            <a:pPr marL="1143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endParaRPr lang="en" sz="1050" dirty="0">
              <a:solidFill>
                <a:schemeClr val="dk1"/>
              </a:solidFill>
              <a:latin typeface="+mj-lt"/>
            </a:endParaRPr>
          </a:p>
          <a:p>
            <a:pPr marL="1143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en" sz="1050" dirty="0">
                <a:solidFill>
                  <a:schemeClr val="dk1"/>
                </a:solidFill>
                <a:latin typeface="+mj-lt"/>
              </a:rPr>
              <a:t> </a:t>
            </a:r>
          </a:p>
          <a:p>
            <a:pPr marL="571500" lvl="1" indent="0" algn="l">
              <a:lnSpc>
                <a:spcPct val="150000"/>
              </a:lnSpc>
              <a:buClr>
                <a:schemeClr val="dk1"/>
              </a:buClr>
              <a:buSzPts val="1800"/>
            </a:pPr>
            <a:r>
              <a:rPr lang="en-US" sz="1050" b="0" i="0" dirty="0">
                <a:solidFill>
                  <a:schemeClr val="tx1"/>
                </a:solidFill>
                <a:effectLst/>
                <a:latin typeface="+mj-lt"/>
              </a:rPr>
              <a:t>Input: </a:t>
            </a:r>
            <a:r>
              <a:rPr lang="en-US" sz="1050" b="0" i="0" dirty="0">
                <a:effectLst/>
                <a:latin typeface="+mj-lt"/>
              </a:rPr>
              <a:t>position fen 6Q1/8/r4r1k/P4P2/5K2/7p/8/8 w - - 0 60 	     </a:t>
            </a:r>
            <a:r>
              <a:rPr lang="en-US" sz="1050" dirty="0">
                <a:solidFill>
                  <a:schemeClr val="dk1"/>
                </a:solidFill>
                <a:effectLst/>
                <a:latin typeface="+mj-lt"/>
              </a:rPr>
              <a:t>Output: </a:t>
            </a:r>
            <a:r>
              <a:rPr lang="en-US" sz="1000" b="0" i="0" dirty="0" err="1">
                <a:effectLst/>
                <a:latin typeface="+mj-lt"/>
              </a:rPr>
              <a:t>bestmove</a:t>
            </a:r>
            <a:r>
              <a:rPr lang="en-US" sz="1000" b="0" i="0" dirty="0">
                <a:effectLst/>
                <a:latin typeface="+mj-lt"/>
              </a:rPr>
              <a:t> g8h8</a:t>
            </a:r>
            <a:endParaRPr lang="en-US" sz="1050" b="0" i="0" dirty="0">
              <a:effectLst/>
              <a:latin typeface="+mj-lt"/>
            </a:endParaRPr>
          </a:p>
          <a:p>
            <a:pPr marL="571500" lvl="1" indent="0" algn="l">
              <a:lnSpc>
                <a:spcPct val="150000"/>
              </a:lnSpc>
              <a:buClr>
                <a:schemeClr val="dk1"/>
              </a:buClr>
              <a:buSzPts val="1800"/>
            </a:pPr>
            <a:r>
              <a:rPr lang="en-US" sz="1050" b="0" i="0" dirty="0">
                <a:effectLst/>
                <a:latin typeface="+mj-lt"/>
              </a:rPr>
              <a:t>go depth 5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F1D3757-F36E-8DD1-E300-57478EEDBA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91740" y="2760371"/>
            <a:ext cx="1225032" cy="1218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CD5F571-F2EF-A073-5EB7-5A367BF5FA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3590" y="2721552"/>
            <a:ext cx="1298122" cy="1295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9"/>
          <p:cNvSpPr txBox="1">
            <a:spLocks noGrp="1"/>
          </p:cNvSpPr>
          <p:nvPr>
            <p:ph type="ctrTitle"/>
          </p:nvPr>
        </p:nvSpPr>
        <p:spPr>
          <a:xfrm>
            <a:off x="178450" y="168775"/>
            <a:ext cx="5382600" cy="65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/>
              <a:t>Board Detection Using AprilTags</a:t>
            </a:r>
            <a:endParaRPr sz="2400" b="1"/>
          </a:p>
        </p:txBody>
      </p:sp>
      <p:sp>
        <p:nvSpPr>
          <p:cNvPr id="115" name="Google Shape;115;p19"/>
          <p:cNvSpPr txBox="1">
            <a:spLocks noGrp="1"/>
          </p:cNvSpPr>
          <p:nvPr>
            <p:ph type="subTitle" idx="1"/>
          </p:nvPr>
        </p:nvSpPr>
        <p:spPr>
          <a:xfrm>
            <a:off x="311700" y="1119300"/>
            <a:ext cx="4831800" cy="373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 dirty="0">
                <a:solidFill>
                  <a:schemeClr val="dk1"/>
                </a:solidFill>
              </a:rPr>
              <a:t>Three AprilTags on the chessboard allow precise </a:t>
            </a:r>
            <a:r>
              <a:rPr lang="en" sz="1800" b="1" dirty="0">
                <a:solidFill>
                  <a:schemeClr val="dk1"/>
                </a:solidFill>
              </a:rPr>
              <a:t>board mapping</a:t>
            </a:r>
            <a:r>
              <a:rPr lang="en" sz="1800" dirty="0">
                <a:solidFill>
                  <a:schemeClr val="dk1"/>
                </a:solidFill>
              </a:rPr>
              <a:t>.</a:t>
            </a:r>
            <a:endParaRPr sz="1800" dirty="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 dirty="0">
                <a:solidFill>
                  <a:schemeClr val="dk1"/>
                </a:solidFill>
              </a:rPr>
              <a:t>Camera detects and aligns the </a:t>
            </a:r>
            <a:r>
              <a:rPr lang="en" sz="1800">
                <a:solidFill>
                  <a:schemeClr val="dk1"/>
                </a:solidFill>
              </a:rPr>
              <a:t>board coordinates.</a:t>
            </a:r>
            <a:endParaRPr sz="1800" dirty="0"/>
          </a:p>
        </p:txBody>
      </p:sp>
      <p:pic>
        <p:nvPicPr>
          <p:cNvPr id="116" name="Google Shape;11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7200" y="1160075"/>
            <a:ext cx="3629327" cy="2721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0"/>
          <p:cNvSpPr txBox="1">
            <a:spLocks noGrp="1"/>
          </p:cNvSpPr>
          <p:nvPr>
            <p:ph type="ctrTitle"/>
          </p:nvPr>
        </p:nvSpPr>
        <p:spPr>
          <a:xfrm>
            <a:off x="258400" y="202675"/>
            <a:ext cx="3481500" cy="61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/>
              <a:t>Robotic Arm Control</a:t>
            </a:r>
            <a:endParaRPr sz="2400" b="1" dirty="0"/>
          </a:p>
        </p:txBody>
      </p:sp>
      <p:sp>
        <p:nvSpPr>
          <p:cNvPr id="122" name="Google Shape;122;p20"/>
          <p:cNvSpPr txBox="1">
            <a:spLocks noGrp="1"/>
          </p:cNvSpPr>
          <p:nvPr>
            <p:ph type="subTitle" idx="1"/>
          </p:nvPr>
        </p:nvSpPr>
        <p:spPr>
          <a:xfrm>
            <a:off x="311700" y="1208150"/>
            <a:ext cx="8520600" cy="24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 dirty="0">
                <a:solidFill>
                  <a:schemeClr val="dk1"/>
                </a:solidFill>
              </a:rPr>
              <a:t>Uses MoveIt in </a:t>
            </a:r>
            <a:r>
              <a:rPr lang="en" sz="1800" b="1" dirty="0">
                <a:solidFill>
                  <a:schemeClr val="dk1"/>
                </a:solidFill>
              </a:rPr>
              <a:t>ROS</a:t>
            </a:r>
            <a:r>
              <a:rPr lang="en" sz="1800" dirty="0">
                <a:solidFill>
                  <a:schemeClr val="dk1"/>
                </a:solidFill>
              </a:rPr>
              <a:t> for motion planning.</a:t>
            </a:r>
            <a:endParaRPr sz="1800" dirty="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 dirty="0">
                <a:solidFill>
                  <a:schemeClr val="dk1"/>
                </a:solidFill>
              </a:rPr>
              <a:t>Takes the </a:t>
            </a:r>
            <a:r>
              <a:rPr lang="en" sz="1800" b="1" dirty="0">
                <a:solidFill>
                  <a:schemeClr val="dk1"/>
                </a:solidFill>
              </a:rPr>
              <a:t>best move from Stockfish</a:t>
            </a:r>
            <a:r>
              <a:rPr lang="en" sz="1800" dirty="0">
                <a:solidFill>
                  <a:schemeClr val="dk1"/>
                </a:solidFill>
              </a:rPr>
              <a:t> and translates it into joint movements.</a:t>
            </a:r>
            <a:endParaRPr sz="1800" dirty="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 dirty="0">
                <a:solidFill>
                  <a:schemeClr val="dk1"/>
                </a:solidFill>
              </a:rPr>
              <a:t>Handles precise pick-and-place actions.</a:t>
            </a:r>
            <a:endParaRPr sz="1800" dirty="0"/>
          </a:p>
        </p:txBody>
      </p:sp>
      <p:pic>
        <p:nvPicPr>
          <p:cNvPr id="123" name="Google Shape;12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68120" y="2571750"/>
            <a:ext cx="3834125" cy="2162225"/>
          </a:xfrm>
          <a:prstGeom prst="rect">
            <a:avLst/>
          </a:prstGeom>
          <a:noFill/>
          <a:ln w="9525" cap="flat" cmpd="sng">
            <a:solidFill>
              <a:srgbClr val="CDCDCD"/>
            </a:solidFill>
            <a:prstDash val="solid"/>
            <a:miter lim="8000"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B26D4F-0695-8AF1-630B-A660ED2AEB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154" y="94523"/>
            <a:ext cx="6518395" cy="661038"/>
          </a:xfrm>
        </p:spPr>
        <p:txBody>
          <a:bodyPr>
            <a:normAutofit/>
          </a:bodyPr>
          <a:lstStyle/>
          <a:p>
            <a:pPr algn="l"/>
            <a:r>
              <a:rPr lang="en-US" sz="2400" b="1" dirty="0"/>
              <a:t>Simulated Pick-and-Place Motion in ROS</a:t>
            </a:r>
          </a:p>
        </p:txBody>
      </p:sp>
      <p:pic>
        <p:nvPicPr>
          <p:cNvPr id="3" name="robot-arm-moving">
            <a:hlinkClick r:id="" action="ppaction://media"/>
            <a:extLst>
              <a:ext uri="{FF2B5EF4-FFF2-40B4-BE49-F238E27FC236}">
                <a16:creationId xmlns:a16="http://schemas.microsoft.com/office/drawing/2014/main" id="{E3552972-2B60-6982-56D6-45C78F08F7B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90410" y="839730"/>
            <a:ext cx="6864441" cy="3861249"/>
          </a:xfrm>
          <a:prstGeom prst="rect">
            <a:avLst/>
          </a:prstGeom>
        </p:spPr>
      </p:pic>
      <p:pic>
        <p:nvPicPr>
          <p:cNvPr id="4" name="synthetic-deception-loopable-epic-cyberpunk-crime-music-157454">
            <a:hlinkClick r:id="" action="ppaction://media"/>
            <a:extLst>
              <a:ext uri="{FF2B5EF4-FFF2-40B4-BE49-F238E27FC236}">
                <a16:creationId xmlns:a16="http://schemas.microsoft.com/office/drawing/2014/main" id="{3765E15D-8647-B746-5141-A0E0E3A535FE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605232" y="210623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063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64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6344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audio>
              <p:cMediaNode vol="80000" showWhenStopped="0">
                <p:cTn id="1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305</TotalTime>
  <Words>452</Words>
  <Application>Microsoft Office PowerPoint</Application>
  <PresentationFormat>On-screen Show (16:9)</PresentationFormat>
  <Paragraphs>85</Paragraphs>
  <Slides>12</Slides>
  <Notes>11</Notes>
  <HiddenSlides>0</HiddenSlides>
  <MMClips>2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4" baseType="lpstr">
      <vt:lpstr>Arial</vt:lpstr>
      <vt:lpstr>Simple Light</vt:lpstr>
      <vt:lpstr>Project Joseph Hoane: A Robotic Chess Player By: SD02</vt:lpstr>
      <vt:lpstr>PowerPoint Presentation</vt:lpstr>
      <vt:lpstr>PowerPoint Presentation</vt:lpstr>
      <vt:lpstr>PowerPoint Presentation</vt:lpstr>
      <vt:lpstr>Hardware and Software Used</vt:lpstr>
      <vt:lpstr>Chess Engine Integration</vt:lpstr>
      <vt:lpstr>Board Detection Using AprilTags</vt:lpstr>
      <vt:lpstr>Robotic Arm Control</vt:lpstr>
      <vt:lpstr>Simulated Pick-and-Place Motion in ROS</vt:lpstr>
      <vt:lpstr>Current Progress</vt:lpstr>
      <vt:lpstr>PowerPoint Presentation</vt:lpstr>
      <vt:lpstr>Next Steps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Hakimi, Autrin</cp:lastModifiedBy>
  <cp:revision>1</cp:revision>
  <dcterms:modified xsi:type="dcterms:W3CDTF">2025-02-25T17:24:21Z</dcterms:modified>
</cp:coreProperties>
</file>